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364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838200"/>
            <a:ext cx="7239000" cy="47089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ln/>
                <a:solidFill>
                  <a:schemeClr val="accent4"/>
                </a:solidFill>
              </a:rPr>
              <a:t>               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ln/>
                <a:solidFill>
                  <a:schemeClr val="accent4"/>
                </a:solidFill>
              </a:rPr>
              <a:t> </a:t>
            </a:r>
            <a:r>
              <a:rPr lang="en-US" sz="2400" b="1" dirty="0" smtClean="0">
                <a:ln/>
                <a:solidFill>
                  <a:schemeClr val="accent4"/>
                </a:solidFill>
              </a:rPr>
              <a:t>                  By</a:t>
            </a:r>
            <a:endParaRPr lang="en-US" sz="2400" b="1" dirty="0">
              <a:ln/>
              <a:solidFill>
                <a:schemeClr val="accent4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600" b="1" dirty="0" smtClean="0">
                <a:ln/>
                <a:solidFill>
                  <a:schemeClr val="accent4"/>
                </a:solidFill>
              </a:rPr>
              <a:t>  F</a:t>
            </a:r>
            <a:r>
              <a:rPr lang="en-US" sz="3600" b="1" dirty="0">
                <a:ln/>
                <a:solidFill>
                  <a:schemeClr val="accent4"/>
                </a:solidFill>
              </a:rPr>
              <a:t>. Ghavipanjeh</a:t>
            </a:r>
          </a:p>
          <a:p>
            <a:pPr algn="ctr">
              <a:lnSpc>
                <a:spcPct val="200000"/>
              </a:lnSpc>
            </a:pPr>
            <a:endParaRPr lang="en-US" sz="1200" b="1" dirty="0">
              <a:ln/>
              <a:solidFill>
                <a:schemeClr val="accent4"/>
              </a:solidFill>
            </a:endParaRPr>
          </a:p>
          <a:p>
            <a:pPr algn="r">
              <a:lnSpc>
                <a:spcPct val="200000"/>
              </a:lnSpc>
            </a:pPr>
            <a:endParaRPr lang="en-US" b="1" dirty="0" smtClean="0">
              <a:ln/>
              <a:solidFill>
                <a:schemeClr val="accent4"/>
              </a:solidFill>
            </a:endParaRPr>
          </a:p>
          <a:p>
            <a:pPr algn="r">
              <a:lnSpc>
                <a:spcPct val="200000"/>
              </a:lnSpc>
            </a:pPr>
            <a:endParaRPr lang="en-US" b="1" dirty="0">
              <a:ln/>
              <a:solidFill>
                <a:schemeClr val="accent4"/>
              </a:solidFill>
            </a:endParaRPr>
          </a:p>
          <a:p>
            <a:pPr algn="r">
              <a:lnSpc>
                <a:spcPct val="200000"/>
              </a:lnSpc>
            </a:pPr>
            <a:r>
              <a:rPr lang="en-U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fghavipanjeh@gmail.com</a:t>
            </a:r>
            <a:endParaRPr lang="fa-IR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75374" y="2693668"/>
            <a:ext cx="3064827" cy="100932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boot</a:t>
            </a:r>
            <a:endParaRPr lang="fa-IR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70048"/>
            <a:ext cx="2915478" cy="2514600"/>
          </a:xfrm>
          <a:prstGeom prst="rect">
            <a:avLst/>
          </a:prstGeom>
        </p:spPr>
      </p:pic>
      <p:pic>
        <p:nvPicPr>
          <p:cNvPr id="6" name="boot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54102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33951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tie</a:t>
            </a:r>
            <a:endParaRPr lang="fa-IR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tie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573" y="5562600"/>
            <a:ext cx="609600" cy="609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86000"/>
            <a:ext cx="2249158" cy="3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27774" y="2617468"/>
            <a:ext cx="3064827" cy="1009323"/>
          </a:xfrm>
        </p:spPr>
        <p:txBody>
          <a:bodyPr/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bag</a:t>
            </a:r>
            <a:endParaRPr lang="fa-IR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bag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199" y="5562600"/>
            <a:ext cx="609600" cy="609600"/>
          </a:xfrm>
        </p:spPr>
      </p:pic>
      <p:pic>
        <p:nvPicPr>
          <p:cNvPr id="6" name="Picture 5" descr="G:\pictures\bag2.jpg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7142"/>
          <a:stretch/>
        </p:blipFill>
        <p:spPr bwMode="auto">
          <a:xfrm>
            <a:off x="5181600" y="2133600"/>
            <a:ext cx="2438400" cy="274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784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51838" y="2655565"/>
            <a:ext cx="3064827" cy="1039755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watch</a:t>
            </a:r>
            <a:endParaRPr lang="fa-IR" dirty="0"/>
          </a:p>
        </p:txBody>
      </p:sp>
      <p:pic>
        <p:nvPicPr>
          <p:cNvPr id="4" name="watch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998" y="55626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50" l="19500" r="83000">
                        <a14:foregroundMark x1="44250" y1="21250" x2="44250" y2="21250"/>
                        <a14:foregroundMark x1="45500" y1="93500" x2="45500" y2="9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18001"/>
          <a:stretch/>
        </p:blipFill>
        <p:spPr>
          <a:xfrm>
            <a:off x="5334000" y="2057400"/>
            <a:ext cx="1981200" cy="30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</TotalTime>
  <Words>12</Words>
  <Application>Microsoft Office PowerPoint</Application>
  <PresentationFormat>On-screen Show (4:3)</PresentationFormat>
  <Paragraphs>11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Brush Script MT</vt:lpstr>
      <vt:lpstr>Constantia</vt:lpstr>
      <vt:lpstr>Franklin Gothic Book</vt:lpstr>
      <vt:lpstr>Majalla UI</vt:lpstr>
      <vt:lpstr>Rage Italic</vt:lpstr>
      <vt:lpstr>Pushpin</vt:lpstr>
      <vt:lpstr>PowerPoint Presentation</vt:lpstr>
      <vt:lpstr>boot</vt:lpstr>
      <vt:lpstr>tie</vt:lpstr>
      <vt:lpstr>bag</vt:lpstr>
      <vt:lpstr>watch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</dc:title>
  <dc:creator>CLICK</dc:creator>
  <cp:lastModifiedBy>CLICK</cp:lastModifiedBy>
  <cp:revision>86</cp:revision>
  <dcterms:created xsi:type="dcterms:W3CDTF">2006-08-16T00:00:00Z</dcterms:created>
  <dcterms:modified xsi:type="dcterms:W3CDTF">2023-06-02T07:52:01Z</dcterms:modified>
</cp:coreProperties>
</file>