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72" r:id="rId1"/>
    <p:sldMasterId id="2147483684" r:id="rId2"/>
    <p:sldMasterId id="2147483766" r:id="rId3"/>
  </p:sldMasterIdLst>
  <p:sldIdLst>
    <p:sldId id="257" r:id="rId4"/>
    <p:sldId id="258" r:id="rId5"/>
    <p:sldId id="271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"/>
      <p:bold r:id="rId8"/>
    </p:embeddedFont>
    <p:embeddedFont>
      <p:font typeface="Candara" panose="020E0502030303020204" pitchFamily="34" charset="0"/>
      <p:regular r:id="rId9"/>
      <p:bold r:id="rId10"/>
      <p:italic r:id="rId11"/>
      <p:boldItalic r:id="rId12"/>
    </p:embeddedFont>
    <p:embeddedFont>
      <p:font typeface="B Nazanin" panose="00000400000000000000" pitchFamily="2" charset="-78"/>
      <p:regular r:id="rId13"/>
      <p:bold r:id="rId14"/>
    </p:embeddedFont>
    <p:embeddedFont>
      <p:font typeface="B Titr" panose="00000700000000000000" pitchFamily="2" charset="-78"/>
      <p:bold r:id="rId15"/>
    </p:embeddedFont>
    <p:embeddedFont>
      <p:font typeface="Tahoma" panose="020B0604030504040204" pitchFamily="34" charset="0"/>
      <p:regular r:id="rId16"/>
      <p:bold r:id="rId17"/>
    </p:embeddedFont>
    <p:embeddedFont>
      <p:font typeface="Corbel" panose="020B0503020204020204" pitchFamily="34" charset="0"/>
      <p:regular r:id="rId18"/>
      <p:bold r:id="rId19"/>
      <p:italic r:id="rId20"/>
      <p:boldItalic r:id="rId21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73" autoAdjust="0"/>
    <p:restoredTop sz="94660"/>
  </p:normalViewPr>
  <p:slideViewPr>
    <p:cSldViewPr>
      <p:cViewPr varScale="1">
        <p:scale>
          <a:sx n="77" d="100"/>
          <a:sy n="77" d="100"/>
        </p:scale>
        <p:origin x="108" y="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5.fntdata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font" Target="fonts/font9.fntdata"/><Relationship Id="rId23" Type="http://schemas.openxmlformats.org/officeDocument/2006/relationships/viewProps" Target="viewProp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3" y="228606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41" y="5354644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>
                <a:solidFill>
                  <a:prstClr val="black"/>
                </a:solidFill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B73CE-10E4-4D0F-8F1A-B32B70A309D7}" type="datetimeFigureOut">
              <a:rPr lang="fa-IR">
                <a:solidFill>
                  <a:srgbClr val="073E87"/>
                </a:solidFill>
              </a:rPr>
              <a:pPr>
                <a:defRPr/>
              </a:pPr>
              <a:t>09/01/1445</a:t>
            </a:fld>
            <a:endParaRPr lang="fa-IR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7EA36-2E8C-40A8-BAAC-9EC9BD09EE53}" type="slidenum">
              <a:rPr lang="fa-IR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fa-I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07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C37B7-17C1-4537-8F2C-6E70A593AB23}" type="datetimeFigureOut">
              <a:rPr lang="fa-IR">
                <a:solidFill>
                  <a:srgbClr val="073E87"/>
                </a:solidFill>
              </a:rPr>
              <a:pPr>
                <a:defRPr/>
              </a:pPr>
              <a:t>09/01/1445</a:t>
            </a:fld>
            <a:endParaRPr lang="fa-I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84E15-9813-4996-8504-BC205760E6B2}" type="slidenum">
              <a:rPr lang="fa-IR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fa-I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277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hidden">
          <a:xfrm>
            <a:off x="228603" y="228603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11141" y="714381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>
                <a:solidFill>
                  <a:prstClr val="black"/>
                </a:solidFill>
              </a:endParaRPr>
            </a:p>
          </p:txBody>
        </p:sp>
        <p:sp useBgFill="1">
          <p:nvSpPr>
            <p:cNvPr id="10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3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9DA5B-6062-4834-9D95-FA263CDA6D6A}" type="datetimeFigureOut">
              <a:rPr lang="fa-IR">
                <a:solidFill>
                  <a:srgbClr val="073E87"/>
                </a:solidFill>
              </a:rPr>
              <a:pPr>
                <a:defRPr/>
              </a:pPr>
              <a:t>09/01/1445</a:t>
            </a:fld>
            <a:endParaRPr lang="fa-IR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10594-3CAE-4EED-A321-F431AD3AAA73}" type="slidenum">
              <a:rPr lang="fa-IR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fa-I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081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448A-0698-49C9-8DA9-D51F6325CC7D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09/01/1445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E2C4-04D3-4A8F-98C4-7266FE7DA171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736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448A-0698-49C9-8DA9-D51F6325CC7D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09/01/1445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E2C4-04D3-4A8F-98C4-7266FE7DA171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673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448A-0698-49C9-8DA9-D51F6325CC7D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09/01/1445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E2C4-04D3-4A8F-98C4-7266FE7DA171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143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448A-0698-49C9-8DA9-D51F6325CC7D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09/01/1445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E2C4-04D3-4A8F-98C4-7266FE7DA171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955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448A-0698-49C9-8DA9-D51F6325CC7D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09/01/1445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E2C4-04D3-4A8F-98C4-7266FE7DA171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629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448A-0698-49C9-8DA9-D51F6325CC7D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09/01/1445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E2C4-04D3-4A8F-98C4-7266FE7DA171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9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448A-0698-49C9-8DA9-D51F6325CC7D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09/01/1445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E2C4-04D3-4A8F-98C4-7266FE7DA171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597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448A-0698-49C9-8DA9-D51F6325CC7D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09/01/1445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E2C4-04D3-4A8F-98C4-7266FE7DA171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7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11CBB-80D5-4338-B421-3C5875905F51}" type="datetimeFigureOut">
              <a:rPr lang="fa-IR">
                <a:solidFill>
                  <a:srgbClr val="073E87"/>
                </a:solidFill>
              </a:rPr>
              <a:pPr>
                <a:defRPr/>
              </a:pPr>
              <a:t>09/01/1445</a:t>
            </a:fld>
            <a:endParaRPr lang="fa-I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26C3A-6298-4A65-8486-53BE0099C0B9}" type="slidenum">
              <a:rPr lang="fa-IR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fa-I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321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448A-0698-49C9-8DA9-D51F6325CC7D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09/01/1445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E2C4-04D3-4A8F-98C4-7266FE7DA171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965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448A-0698-49C9-8DA9-D51F6325CC7D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09/01/1445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E2C4-04D3-4A8F-98C4-7266FE7DA171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972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448A-0698-49C9-8DA9-D51F6325CC7D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09/01/1445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E2C4-04D3-4A8F-98C4-7266FE7DA171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942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389E82-CF19-4E52-ABA2-05312800A7B4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09/01/1445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3C664B6-6295-49C9-AE15-EADF3C42209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1248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9E82-CF19-4E52-ABA2-05312800A7B4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09/01/1445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64B6-6295-49C9-AE15-EADF3C42209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00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9E82-CF19-4E52-ABA2-05312800A7B4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09/01/1445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64B6-6295-49C9-AE15-EADF3C42209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9271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9E82-CF19-4E52-ABA2-05312800A7B4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09/01/1445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64B6-6295-49C9-AE15-EADF3C42209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6447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9E82-CF19-4E52-ABA2-05312800A7B4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09/01/1445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64B6-6295-49C9-AE15-EADF3C42209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6989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9E82-CF19-4E52-ABA2-05312800A7B4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09/01/1445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64B6-6295-49C9-AE15-EADF3C42209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1517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9E82-CF19-4E52-ABA2-05312800A7B4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09/01/1445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64B6-6295-49C9-AE15-EADF3C42209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47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3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91" y="4203706"/>
            <a:ext cx="2876550" cy="714375"/>
          </a:xfrm>
          <a:custGeom>
            <a:avLst/>
            <a:gdLst>
              <a:gd name="T0" fmla="*/ 2700 w 2706"/>
              <a:gd name="T1" fmla="*/ 0 h 640"/>
              <a:gd name="T2" fmla="*/ 2700 w 2706"/>
              <a:gd name="T3" fmla="*/ 0 h 640"/>
              <a:gd name="T4" fmla="*/ 2586 w 2706"/>
              <a:gd name="T5" fmla="*/ 18 h 640"/>
              <a:gd name="T6" fmla="*/ 2470 w 2706"/>
              <a:gd name="T7" fmla="*/ 38 h 640"/>
              <a:gd name="T8" fmla="*/ 2352 w 2706"/>
              <a:gd name="T9" fmla="*/ 60 h 640"/>
              <a:gd name="T10" fmla="*/ 2230 w 2706"/>
              <a:gd name="T11" fmla="*/ 82 h 640"/>
              <a:gd name="T12" fmla="*/ 2106 w 2706"/>
              <a:gd name="T13" fmla="*/ 108 h 640"/>
              <a:gd name="T14" fmla="*/ 1978 w 2706"/>
              <a:gd name="T15" fmla="*/ 134 h 640"/>
              <a:gd name="T16" fmla="*/ 1848 w 2706"/>
              <a:gd name="T17" fmla="*/ 164 h 640"/>
              <a:gd name="T18" fmla="*/ 1714 w 2706"/>
              <a:gd name="T19" fmla="*/ 194 h 640"/>
              <a:gd name="T20" fmla="*/ 1714 w 2706"/>
              <a:gd name="T21" fmla="*/ 194 h 640"/>
              <a:gd name="T22" fmla="*/ 1472 w 2706"/>
              <a:gd name="T23" fmla="*/ 252 h 640"/>
              <a:gd name="T24" fmla="*/ 1236 w 2706"/>
              <a:gd name="T25" fmla="*/ 304 h 640"/>
              <a:gd name="T26" fmla="*/ 1010 w 2706"/>
              <a:gd name="T27" fmla="*/ 352 h 640"/>
              <a:gd name="T28" fmla="*/ 792 w 2706"/>
              <a:gd name="T29" fmla="*/ 398 h 640"/>
              <a:gd name="T30" fmla="*/ 584 w 2706"/>
              <a:gd name="T31" fmla="*/ 438 h 640"/>
              <a:gd name="T32" fmla="*/ 382 w 2706"/>
              <a:gd name="T33" fmla="*/ 474 h 640"/>
              <a:gd name="T34" fmla="*/ 188 w 2706"/>
              <a:gd name="T35" fmla="*/ 508 h 640"/>
              <a:gd name="T36" fmla="*/ 0 w 2706"/>
              <a:gd name="T37" fmla="*/ 538 h 640"/>
              <a:gd name="T38" fmla="*/ 0 w 2706"/>
              <a:gd name="T39" fmla="*/ 538 h 640"/>
              <a:gd name="T40" fmla="*/ 130 w 2706"/>
              <a:gd name="T41" fmla="*/ 556 h 640"/>
              <a:gd name="T42" fmla="*/ 254 w 2706"/>
              <a:gd name="T43" fmla="*/ 572 h 640"/>
              <a:gd name="T44" fmla="*/ 374 w 2706"/>
              <a:gd name="T45" fmla="*/ 586 h 640"/>
              <a:gd name="T46" fmla="*/ 492 w 2706"/>
              <a:gd name="T47" fmla="*/ 598 h 640"/>
              <a:gd name="T48" fmla="*/ 606 w 2706"/>
              <a:gd name="T49" fmla="*/ 610 h 640"/>
              <a:gd name="T50" fmla="*/ 716 w 2706"/>
              <a:gd name="T51" fmla="*/ 618 h 640"/>
              <a:gd name="T52" fmla="*/ 822 w 2706"/>
              <a:gd name="T53" fmla="*/ 626 h 640"/>
              <a:gd name="T54" fmla="*/ 926 w 2706"/>
              <a:gd name="T55" fmla="*/ 632 h 640"/>
              <a:gd name="T56" fmla="*/ 1028 w 2706"/>
              <a:gd name="T57" fmla="*/ 636 h 640"/>
              <a:gd name="T58" fmla="*/ 1126 w 2706"/>
              <a:gd name="T59" fmla="*/ 638 h 640"/>
              <a:gd name="T60" fmla="*/ 1220 w 2706"/>
              <a:gd name="T61" fmla="*/ 640 h 640"/>
              <a:gd name="T62" fmla="*/ 1312 w 2706"/>
              <a:gd name="T63" fmla="*/ 640 h 640"/>
              <a:gd name="T64" fmla="*/ 1402 w 2706"/>
              <a:gd name="T65" fmla="*/ 638 h 640"/>
              <a:gd name="T66" fmla="*/ 1490 w 2706"/>
              <a:gd name="T67" fmla="*/ 636 h 640"/>
              <a:gd name="T68" fmla="*/ 1574 w 2706"/>
              <a:gd name="T69" fmla="*/ 632 h 640"/>
              <a:gd name="T70" fmla="*/ 1656 w 2706"/>
              <a:gd name="T71" fmla="*/ 626 h 640"/>
              <a:gd name="T72" fmla="*/ 1734 w 2706"/>
              <a:gd name="T73" fmla="*/ 620 h 640"/>
              <a:gd name="T74" fmla="*/ 1812 w 2706"/>
              <a:gd name="T75" fmla="*/ 612 h 640"/>
              <a:gd name="T76" fmla="*/ 1886 w 2706"/>
              <a:gd name="T77" fmla="*/ 602 h 640"/>
              <a:gd name="T78" fmla="*/ 1960 w 2706"/>
              <a:gd name="T79" fmla="*/ 592 h 640"/>
              <a:gd name="T80" fmla="*/ 2030 w 2706"/>
              <a:gd name="T81" fmla="*/ 580 h 640"/>
              <a:gd name="T82" fmla="*/ 2100 w 2706"/>
              <a:gd name="T83" fmla="*/ 568 h 640"/>
              <a:gd name="T84" fmla="*/ 2166 w 2706"/>
              <a:gd name="T85" fmla="*/ 554 h 640"/>
              <a:gd name="T86" fmla="*/ 2232 w 2706"/>
              <a:gd name="T87" fmla="*/ 540 h 640"/>
              <a:gd name="T88" fmla="*/ 2296 w 2706"/>
              <a:gd name="T89" fmla="*/ 524 h 640"/>
              <a:gd name="T90" fmla="*/ 2358 w 2706"/>
              <a:gd name="T91" fmla="*/ 508 h 640"/>
              <a:gd name="T92" fmla="*/ 2418 w 2706"/>
              <a:gd name="T93" fmla="*/ 490 h 640"/>
              <a:gd name="T94" fmla="*/ 2478 w 2706"/>
              <a:gd name="T95" fmla="*/ 472 h 640"/>
              <a:gd name="T96" fmla="*/ 2592 w 2706"/>
              <a:gd name="T97" fmla="*/ 432 h 640"/>
              <a:gd name="T98" fmla="*/ 2702 w 2706"/>
              <a:gd name="T99" fmla="*/ 390 h 640"/>
              <a:gd name="T100" fmla="*/ 2702 w 2706"/>
              <a:gd name="T101" fmla="*/ 390 h 640"/>
              <a:gd name="T102" fmla="*/ 2706 w 2706"/>
              <a:gd name="T103" fmla="*/ 388 h 640"/>
              <a:gd name="T104" fmla="*/ 2706 w 2706"/>
              <a:gd name="T105" fmla="*/ 388 h 640"/>
              <a:gd name="T106" fmla="*/ 2706 w 2706"/>
              <a:gd name="T107" fmla="*/ 0 h 640"/>
              <a:gd name="T108" fmla="*/ 2706 w 2706"/>
              <a:gd name="T109" fmla="*/ 0 h 640"/>
              <a:gd name="T110" fmla="*/ 2700 w 2706"/>
              <a:gd name="T111" fmla="*/ 0 h 640"/>
              <a:gd name="T112" fmla="*/ 2700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216 w 5216"/>
              <a:gd name="T1" fmla="*/ 714 h 762"/>
              <a:gd name="T2" fmla="*/ 4984 w 5216"/>
              <a:gd name="T3" fmla="*/ 686 h 762"/>
              <a:gd name="T4" fmla="*/ 4478 w 5216"/>
              <a:gd name="T5" fmla="*/ 610 h 762"/>
              <a:gd name="T6" fmla="*/ 3914 w 5216"/>
              <a:gd name="T7" fmla="*/ 508 h 762"/>
              <a:gd name="T8" fmla="*/ 3286 w 5216"/>
              <a:gd name="T9" fmla="*/ 374 h 762"/>
              <a:gd name="T10" fmla="*/ 2946 w 5216"/>
              <a:gd name="T11" fmla="*/ 296 h 762"/>
              <a:gd name="T12" fmla="*/ 2682 w 5216"/>
              <a:gd name="T13" fmla="*/ 236 h 762"/>
              <a:gd name="T14" fmla="*/ 2430 w 5216"/>
              <a:gd name="T15" fmla="*/ 184 h 762"/>
              <a:gd name="T16" fmla="*/ 2190 w 5216"/>
              <a:gd name="T17" fmla="*/ 140 h 762"/>
              <a:gd name="T18" fmla="*/ 1960 w 5216"/>
              <a:gd name="T19" fmla="*/ 102 h 762"/>
              <a:gd name="T20" fmla="*/ 1740 w 5216"/>
              <a:gd name="T21" fmla="*/ 72 h 762"/>
              <a:gd name="T22" fmla="*/ 1334 w 5216"/>
              <a:gd name="T23" fmla="*/ 28 h 762"/>
              <a:gd name="T24" fmla="*/ 970 w 5216"/>
              <a:gd name="T25" fmla="*/ 4 h 762"/>
              <a:gd name="T26" fmla="*/ 644 w 5216"/>
              <a:gd name="T27" fmla="*/ 0 h 762"/>
              <a:gd name="T28" fmla="*/ 358 w 5216"/>
              <a:gd name="T29" fmla="*/ 10 h 762"/>
              <a:gd name="T30" fmla="*/ 110 w 5216"/>
              <a:gd name="T31" fmla="*/ 32 h 762"/>
              <a:gd name="T32" fmla="*/ 0 w 5216"/>
              <a:gd name="T33" fmla="*/ 48 h 762"/>
              <a:gd name="T34" fmla="*/ 314 w 5216"/>
              <a:gd name="T35" fmla="*/ 86 h 762"/>
              <a:gd name="T36" fmla="*/ 652 w 5216"/>
              <a:gd name="T37" fmla="*/ 140 h 762"/>
              <a:gd name="T38" fmla="*/ 1014 w 5216"/>
              <a:gd name="T39" fmla="*/ 210 h 762"/>
              <a:gd name="T40" fmla="*/ 1402 w 5216"/>
              <a:gd name="T41" fmla="*/ 296 h 762"/>
              <a:gd name="T42" fmla="*/ 1756 w 5216"/>
              <a:gd name="T43" fmla="*/ 378 h 762"/>
              <a:gd name="T44" fmla="*/ 2408 w 5216"/>
              <a:gd name="T45" fmla="*/ 516 h 762"/>
              <a:gd name="T46" fmla="*/ 2708 w 5216"/>
              <a:gd name="T47" fmla="*/ 572 h 762"/>
              <a:gd name="T48" fmla="*/ 2992 w 5216"/>
              <a:gd name="T49" fmla="*/ 620 h 762"/>
              <a:gd name="T50" fmla="*/ 3260 w 5216"/>
              <a:gd name="T51" fmla="*/ 662 h 762"/>
              <a:gd name="T52" fmla="*/ 3512 w 5216"/>
              <a:gd name="T53" fmla="*/ 694 h 762"/>
              <a:gd name="T54" fmla="*/ 3750 w 5216"/>
              <a:gd name="T55" fmla="*/ 722 h 762"/>
              <a:gd name="T56" fmla="*/ 3974 w 5216"/>
              <a:gd name="T57" fmla="*/ 740 h 762"/>
              <a:gd name="T58" fmla="*/ 4184 w 5216"/>
              <a:gd name="T59" fmla="*/ 754 h 762"/>
              <a:gd name="T60" fmla="*/ 4384 w 5216"/>
              <a:gd name="T61" fmla="*/ 762 h 762"/>
              <a:gd name="T62" fmla="*/ 4570 w 5216"/>
              <a:gd name="T63" fmla="*/ 762 h 762"/>
              <a:gd name="T64" fmla="*/ 4746 w 5216"/>
              <a:gd name="T65" fmla="*/ 758 h 762"/>
              <a:gd name="T66" fmla="*/ 4912 w 5216"/>
              <a:gd name="T67" fmla="*/ 748 h 762"/>
              <a:gd name="T68" fmla="*/ 5068 w 5216"/>
              <a:gd name="T69" fmla="*/ 732 h 762"/>
              <a:gd name="T70" fmla="*/ 5216 w 5216"/>
              <a:gd name="T71" fmla="*/ 714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a-IR">
              <a:solidFill>
                <a:prstClr val="black"/>
              </a:solidFill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0 h 694"/>
              <a:gd name="T2" fmla="*/ 0 w 5144"/>
              <a:gd name="T3" fmla="*/ 70 h 694"/>
              <a:gd name="T4" fmla="*/ 18 w 5144"/>
              <a:gd name="T5" fmla="*/ 66 h 694"/>
              <a:gd name="T6" fmla="*/ 72 w 5144"/>
              <a:gd name="T7" fmla="*/ 56 h 694"/>
              <a:gd name="T8" fmla="*/ 164 w 5144"/>
              <a:gd name="T9" fmla="*/ 42 h 694"/>
              <a:gd name="T10" fmla="*/ 224 w 5144"/>
              <a:gd name="T11" fmla="*/ 34 h 694"/>
              <a:gd name="T12" fmla="*/ 294 w 5144"/>
              <a:gd name="T13" fmla="*/ 26 h 694"/>
              <a:gd name="T14" fmla="*/ 372 w 5144"/>
              <a:gd name="T15" fmla="*/ 20 h 694"/>
              <a:gd name="T16" fmla="*/ 462 w 5144"/>
              <a:gd name="T17" fmla="*/ 14 h 694"/>
              <a:gd name="T18" fmla="*/ 560 w 5144"/>
              <a:gd name="T19" fmla="*/ 8 h 694"/>
              <a:gd name="T20" fmla="*/ 670 w 5144"/>
              <a:gd name="T21" fmla="*/ 4 h 694"/>
              <a:gd name="T22" fmla="*/ 790 w 5144"/>
              <a:gd name="T23" fmla="*/ 2 h 694"/>
              <a:gd name="T24" fmla="*/ 920 w 5144"/>
              <a:gd name="T25" fmla="*/ 0 h 694"/>
              <a:gd name="T26" fmla="*/ 1060 w 5144"/>
              <a:gd name="T27" fmla="*/ 2 h 694"/>
              <a:gd name="T28" fmla="*/ 1210 w 5144"/>
              <a:gd name="T29" fmla="*/ 6 h 694"/>
              <a:gd name="T30" fmla="*/ 1372 w 5144"/>
              <a:gd name="T31" fmla="*/ 14 h 694"/>
              <a:gd name="T32" fmla="*/ 1544 w 5144"/>
              <a:gd name="T33" fmla="*/ 24 h 694"/>
              <a:gd name="T34" fmla="*/ 1726 w 5144"/>
              <a:gd name="T35" fmla="*/ 40 h 694"/>
              <a:gd name="T36" fmla="*/ 1920 w 5144"/>
              <a:gd name="T37" fmla="*/ 58 h 694"/>
              <a:gd name="T38" fmla="*/ 2126 w 5144"/>
              <a:gd name="T39" fmla="*/ 80 h 694"/>
              <a:gd name="T40" fmla="*/ 2342 w 5144"/>
              <a:gd name="T41" fmla="*/ 106 h 694"/>
              <a:gd name="T42" fmla="*/ 2570 w 5144"/>
              <a:gd name="T43" fmla="*/ 138 h 694"/>
              <a:gd name="T44" fmla="*/ 2808 w 5144"/>
              <a:gd name="T45" fmla="*/ 174 h 694"/>
              <a:gd name="T46" fmla="*/ 3058 w 5144"/>
              <a:gd name="T47" fmla="*/ 216 h 694"/>
              <a:gd name="T48" fmla="*/ 3320 w 5144"/>
              <a:gd name="T49" fmla="*/ 266 h 694"/>
              <a:gd name="T50" fmla="*/ 3594 w 5144"/>
              <a:gd name="T51" fmla="*/ 320 h 694"/>
              <a:gd name="T52" fmla="*/ 3880 w 5144"/>
              <a:gd name="T53" fmla="*/ 380 h 694"/>
              <a:gd name="T54" fmla="*/ 4178 w 5144"/>
              <a:gd name="T55" fmla="*/ 448 h 694"/>
              <a:gd name="T56" fmla="*/ 4488 w 5144"/>
              <a:gd name="T57" fmla="*/ 522 h 694"/>
              <a:gd name="T58" fmla="*/ 4810 w 5144"/>
              <a:gd name="T59" fmla="*/ 604 h 694"/>
              <a:gd name="T60" fmla="*/ 5144 w 5144"/>
              <a:gd name="T61" fmla="*/ 694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a-IR">
              <a:solidFill>
                <a:prstClr val="black"/>
              </a:solidFill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8" y="4073531"/>
            <a:ext cx="3306763" cy="652463"/>
          </a:xfrm>
          <a:custGeom>
            <a:avLst/>
            <a:gdLst>
              <a:gd name="T0" fmla="*/ 0 w 3112"/>
              <a:gd name="T1" fmla="*/ 584 h 584"/>
              <a:gd name="T2" fmla="*/ 0 w 3112"/>
              <a:gd name="T3" fmla="*/ 584 h 584"/>
              <a:gd name="T4" fmla="*/ 90 w 3112"/>
              <a:gd name="T5" fmla="*/ 560 h 584"/>
              <a:gd name="T6" fmla="*/ 336 w 3112"/>
              <a:gd name="T7" fmla="*/ 498 h 584"/>
              <a:gd name="T8" fmla="*/ 506 w 3112"/>
              <a:gd name="T9" fmla="*/ 456 h 584"/>
              <a:gd name="T10" fmla="*/ 702 w 3112"/>
              <a:gd name="T11" fmla="*/ 410 h 584"/>
              <a:gd name="T12" fmla="*/ 920 w 3112"/>
              <a:gd name="T13" fmla="*/ 360 h 584"/>
              <a:gd name="T14" fmla="*/ 1154 w 3112"/>
              <a:gd name="T15" fmla="*/ 306 h 584"/>
              <a:gd name="T16" fmla="*/ 1402 w 3112"/>
              <a:gd name="T17" fmla="*/ 254 h 584"/>
              <a:gd name="T18" fmla="*/ 1656 w 3112"/>
              <a:gd name="T19" fmla="*/ 202 h 584"/>
              <a:gd name="T20" fmla="*/ 1916 w 3112"/>
              <a:gd name="T21" fmla="*/ 154 h 584"/>
              <a:gd name="T22" fmla="*/ 2174 w 3112"/>
              <a:gd name="T23" fmla="*/ 108 h 584"/>
              <a:gd name="T24" fmla="*/ 2302 w 3112"/>
              <a:gd name="T25" fmla="*/ 88 h 584"/>
              <a:gd name="T26" fmla="*/ 2426 w 3112"/>
              <a:gd name="T27" fmla="*/ 68 h 584"/>
              <a:gd name="T28" fmla="*/ 2550 w 3112"/>
              <a:gd name="T29" fmla="*/ 52 h 584"/>
              <a:gd name="T30" fmla="*/ 2670 w 3112"/>
              <a:gd name="T31" fmla="*/ 36 h 584"/>
              <a:gd name="T32" fmla="*/ 2788 w 3112"/>
              <a:gd name="T33" fmla="*/ 24 h 584"/>
              <a:gd name="T34" fmla="*/ 2900 w 3112"/>
              <a:gd name="T35" fmla="*/ 14 h 584"/>
              <a:gd name="T36" fmla="*/ 3008 w 3112"/>
              <a:gd name="T37" fmla="*/ 6 h 584"/>
              <a:gd name="T38" fmla="*/ 311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a-IR">
              <a:solidFill>
                <a:prstClr val="black"/>
              </a:solidFill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41" y="4059244"/>
            <a:ext cx="8723312" cy="1328737"/>
          </a:xfrm>
          <a:custGeom>
            <a:avLst/>
            <a:gdLst>
              <a:gd name="T0" fmla="*/ 8192 w 8196"/>
              <a:gd name="T1" fmla="*/ 512 h 1192"/>
              <a:gd name="T2" fmla="*/ 8040 w 8196"/>
              <a:gd name="T3" fmla="*/ 570 h 1192"/>
              <a:gd name="T4" fmla="*/ 7878 w 8196"/>
              <a:gd name="T5" fmla="*/ 620 h 1192"/>
              <a:gd name="T6" fmla="*/ 7706 w 8196"/>
              <a:gd name="T7" fmla="*/ 666 h 1192"/>
              <a:gd name="T8" fmla="*/ 7522 w 8196"/>
              <a:gd name="T9" fmla="*/ 702 h 1192"/>
              <a:gd name="T10" fmla="*/ 7322 w 8196"/>
              <a:gd name="T11" fmla="*/ 730 h 1192"/>
              <a:gd name="T12" fmla="*/ 7106 w 8196"/>
              <a:gd name="T13" fmla="*/ 750 h 1192"/>
              <a:gd name="T14" fmla="*/ 6872 w 8196"/>
              <a:gd name="T15" fmla="*/ 762 h 1192"/>
              <a:gd name="T16" fmla="*/ 6618 w 8196"/>
              <a:gd name="T17" fmla="*/ 760 h 1192"/>
              <a:gd name="T18" fmla="*/ 6342 w 8196"/>
              <a:gd name="T19" fmla="*/ 750 h 1192"/>
              <a:gd name="T20" fmla="*/ 6042 w 8196"/>
              <a:gd name="T21" fmla="*/ 726 h 1192"/>
              <a:gd name="T22" fmla="*/ 5716 w 8196"/>
              <a:gd name="T23" fmla="*/ 690 h 1192"/>
              <a:gd name="T24" fmla="*/ 5364 w 8196"/>
              <a:gd name="T25" fmla="*/ 642 h 1192"/>
              <a:gd name="T26" fmla="*/ 4982 w 8196"/>
              <a:gd name="T27" fmla="*/ 578 h 1192"/>
              <a:gd name="T28" fmla="*/ 4568 w 8196"/>
              <a:gd name="T29" fmla="*/ 500 h 1192"/>
              <a:gd name="T30" fmla="*/ 4122 w 8196"/>
              <a:gd name="T31" fmla="*/ 406 h 1192"/>
              <a:gd name="T32" fmla="*/ 3640 w 8196"/>
              <a:gd name="T33" fmla="*/ 296 h 1192"/>
              <a:gd name="T34" fmla="*/ 3396 w 8196"/>
              <a:gd name="T35" fmla="*/ 240 h 1192"/>
              <a:gd name="T36" fmla="*/ 2934 w 8196"/>
              <a:gd name="T37" fmla="*/ 148 h 1192"/>
              <a:gd name="T38" fmla="*/ 2512 w 8196"/>
              <a:gd name="T39" fmla="*/ 82 h 1192"/>
              <a:gd name="T40" fmla="*/ 2126 w 8196"/>
              <a:gd name="T41" fmla="*/ 36 h 1192"/>
              <a:gd name="T42" fmla="*/ 1776 w 8196"/>
              <a:gd name="T43" fmla="*/ 10 h 1192"/>
              <a:gd name="T44" fmla="*/ 1462 w 8196"/>
              <a:gd name="T45" fmla="*/ 0 h 1192"/>
              <a:gd name="T46" fmla="*/ 1182 w 8196"/>
              <a:gd name="T47" fmla="*/ 4 h 1192"/>
              <a:gd name="T48" fmla="*/ 934 w 8196"/>
              <a:gd name="T49" fmla="*/ 20 h 1192"/>
              <a:gd name="T50" fmla="*/ 716 w 8196"/>
              <a:gd name="T51" fmla="*/ 44 h 1192"/>
              <a:gd name="T52" fmla="*/ 530 w 8196"/>
              <a:gd name="T53" fmla="*/ 74 h 1192"/>
              <a:gd name="T54" fmla="*/ 374 w 8196"/>
              <a:gd name="T55" fmla="*/ 108 h 1192"/>
              <a:gd name="T56" fmla="*/ 248 w 8196"/>
              <a:gd name="T57" fmla="*/ 144 h 1192"/>
              <a:gd name="T58" fmla="*/ 148 w 8196"/>
              <a:gd name="T59" fmla="*/ 176 h 1192"/>
              <a:gd name="T60" fmla="*/ 48 w 8196"/>
              <a:gd name="T61" fmla="*/ 216 h 1192"/>
              <a:gd name="T62" fmla="*/ 0 w 8196"/>
              <a:gd name="T63" fmla="*/ 240 h 1192"/>
              <a:gd name="T64" fmla="*/ 8192 w 8196"/>
              <a:gd name="T65" fmla="*/ 1192 h 1192"/>
              <a:gd name="T66" fmla="*/ 8196 w 8196"/>
              <a:gd name="T67" fmla="*/ 1186 h 1192"/>
              <a:gd name="T68" fmla="*/ 8196 w 8196"/>
              <a:gd name="T69" fmla="*/ 510 h 1192"/>
              <a:gd name="T70" fmla="*/ 8192 w 8196"/>
              <a:gd name="T71" fmla="*/ 512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a-IR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8FA84-0FC0-4D82-AA84-4B43A2E0B9DA}" type="datetimeFigureOut">
              <a:rPr lang="fa-IR">
                <a:solidFill>
                  <a:srgbClr val="073E87"/>
                </a:solidFill>
              </a:rPr>
              <a:pPr>
                <a:defRPr/>
              </a:pPr>
              <a:t>09/01/1445</a:t>
            </a:fld>
            <a:endParaRPr lang="fa-IR">
              <a:solidFill>
                <a:srgbClr val="073E87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073E87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AFD5B-42C2-4C09-AE61-4849788746F5}" type="slidenum">
              <a:rPr lang="fa-IR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fa-I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5170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9E82-CF19-4E52-ABA2-05312800A7B4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09/01/1445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64B6-6295-49C9-AE15-EADF3C42209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3293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9E82-CF19-4E52-ABA2-05312800A7B4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09/01/1445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64B6-6295-49C9-AE15-EADF3C42209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8278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9E82-CF19-4E52-ABA2-05312800A7B4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09/01/1445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64B6-6295-49C9-AE15-EADF3C42209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185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9E82-CF19-4E52-ABA2-05312800A7B4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09/01/1445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64B6-6295-49C9-AE15-EADF3C42209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772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8DA6C-5772-424B-AE53-D5C1CA52ADD5}" type="datetimeFigureOut">
              <a:rPr lang="fa-IR">
                <a:solidFill>
                  <a:srgbClr val="073E87"/>
                </a:solidFill>
              </a:rPr>
              <a:pPr>
                <a:defRPr/>
              </a:pPr>
              <a:t>09/01/1445</a:t>
            </a:fld>
            <a:endParaRPr lang="fa-IR">
              <a:solidFill>
                <a:srgbClr val="073E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073E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026EC-B787-4E09-9F2A-7443C118FB9C}" type="slidenum">
              <a:rPr lang="fa-IR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fa-I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589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5" y="3429006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6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AD731-5B1E-47DB-BDEE-DD91B425B1A1}" type="datetimeFigureOut">
              <a:rPr lang="fa-IR">
                <a:solidFill>
                  <a:srgbClr val="073E87"/>
                </a:solidFill>
              </a:rPr>
              <a:pPr>
                <a:defRPr/>
              </a:pPr>
              <a:t>09/01/1445</a:t>
            </a:fld>
            <a:endParaRPr lang="fa-IR">
              <a:solidFill>
                <a:srgbClr val="073E8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073E87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64E4A-5D0A-4874-951F-09FE6501287D}" type="slidenum">
              <a:rPr lang="fa-IR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fa-I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73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78C7B-97DA-46E6-887C-4A84AEEE5652}" type="datetimeFigureOut">
              <a:rPr lang="fa-IR">
                <a:solidFill>
                  <a:srgbClr val="073E87"/>
                </a:solidFill>
              </a:rPr>
              <a:pPr>
                <a:defRPr/>
              </a:pPr>
              <a:t>09/01/1445</a:t>
            </a:fld>
            <a:endParaRPr lang="fa-IR">
              <a:solidFill>
                <a:srgbClr val="073E87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073E87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CB79C-8637-4800-9B19-369D27632F87}" type="slidenum">
              <a:rPr lang="fa-IR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fa-I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230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3" y="228603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11141" y="714381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>
                <a:solidFill>
                  <a:prstClr val="black"/>
                </a:solidFill>
              </a:endParaRPr>
            </a:p>
          </p:txBody>
        </p:sp>
        <p:sp useBgFill="1">
          <p:nvSpPr>
            <p:cNvPr id="8" name="Freeform 25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>
                <a:solidFill>
                  <a:prstClr val="black"/>
                </a:solidFill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FE946-F935-4389-80C8-A596C597989D}" type="datetimeFigureOut">
              <a:rPr lang="fa-IR">
                <a:solidFill>
                  <a:srgbClr val="073E87"/>
                </a:solidFill>
              </a:rPr>
              <a:pPr>
                <a:defRPr/>
              </a:pPr>
              <a:t>09/01/1445</a:t>
            </a:fld>
            <a:endParaRPr lang="fa-IR">
              <a:solidFill>
                <a:srgbClr val="073E87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073E87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BCFAD-C9A9-4678-A138-BCE72BAC5B32}" type="slidenum">
              <a:rPr lang="fa-IR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fa-I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881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3" y="228603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41" y="714381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>
                <a:solidFill>
                  <a:prstClr val="black"/>
                </a:solidFill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6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B63FB-B67F-4AE7-94AB-C631F270C618}" type="datetimeFigureOut">
              <a:rPr lang="fa-IR">
                <a:solidFill>
                  <a:srgbClr val="073E87"/>
                </a:solidFill>
              </a:rPr>
              <a:pPr>
                <a:defRPr/>
              </a:pPr>
              <a:t>09/01/1445</a:t>
            </a:fld>
            <a:endParaRPr lang="fa-IR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03660-7F89-4E90-88DD-816FBE02F403}" type="slidenum">
              <a:rPr lang="fa-IR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fa-I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749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3" y="228606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11141" y="5354644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8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6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2B04A-185F-4933-BEB5-FB8E00AD2F55}" type="datetimeFigureOut">
              <a:rPr lang="fa-IR">
                <a:solidFill>
                  <a:srgbClr val="073E87"/>
                </a:solidFill>
              </a:rPr>
              <a:pPr>
                <a:defRPr/>
              </a:pPr>
              <a:t>09/01/1445</a:t>
            </a:fld>
            <a:endParaRPr lang="fa-IR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7B881-FB93-45A3-B609-E9B58BC2E740}" type="slidenum">
              <a:rPr lang="fa-IR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fa-I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190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3" y="228606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41" y="1679581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>
                <a:solidFill>
                  <a:prstClr val="black"/>
                </a:solidFill>
              </a:endParaRPr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>
                <a:solidFill>
                  <a:prstClr val="black"/>
                </a:solidFill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43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41" y="6249994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D2322D-6AED-4519-B767-04F613AC46AD}" type="datetimeFigureOut">
              <a:rPr lang="fa-IR">
                <a:solidFill>
                  <a:srgbClr val="073E87"/>
                </a:solidFill>
              </a:rPr>
              <a:pPr>
                <a:defRPr/>
              </a:pPr>
              <a:t>09/01/1445</a:t>
            </a:fld>
            <a:endParaRPr lang="fa-I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94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a-I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94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178838-B55E-4FA9-A06F-A452ED08498F}" type="slidenum">
              <a:rPr lang="fa-IR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fa-IR">
              <a:solidFill>
                <a:srgbClr val="073E87"/>
              </a:solidFill>
            </a:endParaRP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44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933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cs typeface="Arial" pitchFamily="34" charset="0"/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3050" indent="-273050" algn="r" rtl="1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r" rtl="1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8448A-0698-49C9-8DA9-D51F6325CC7D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09/01/1445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FE2C4-04D3-4A8F-98C4-7266FE7DA171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67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B1389E82-CF19-4E52-ABA2-05312800A7B4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09/01/1445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63C664B6-6295-49C9-AE15-EADF3C42209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1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672"/>
            <a:ext cx="7056784" cy="590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5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>
          <a:xfrm>
            <a:off x="971600" y="2204864"/>
            <a:ext cx="7128792" cy="1707580"/>
          </a:xfrm>
        </p:spPr>
        <p:txBody>
          <a:bodyPr>
            <a:noAutofit/>
          </a:bodyPr>
          <a:lstStyle/>
          <a:p>
            <a:r>
              <a:rPr lang="fa-IR" sz="7200" b="1" dirty="0">
                <a:solidFill>
                  <a:srgbClr val="FF0000"/>
                </a:solidFill>
                <a:cs typeface="B Titr" pitchFamily="2" charset="-78"/>
              </a:rPr>
              <a:t>ورزش در دوران قاعدگی (پریود)</a:t>
            </a:r>
          </a:p>
        </p:txBody>
      </p:sp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43708" y="4077072"/>
            <a:ext cx="5184576" cy="72008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a-IR" sz="2400" dirty="0" smtClean="0">
                <a:solidFill>
                  <a:srgbClr val="002060"/>
                </a:solidFill>
                <a:cs typeface="B Titr" pitchFamily="2" charset="-78"/>
              </a:rPr>
              <a:t>تهیه </a:t>
            </a:r>
            <a:r>
              <a:rPr lang="fa-IR" sz="2400" dirty="0">
                <a:solidFill>
                  <a:srgbClr val="002060"/>
                </a:solidFill>
                <a:cs typeface="B Titr" pitchFamily="2" charset="-78"/>
              </a:rPr>
              <a:t>کننده</a:t>
            </a:r>
            <a:r>
              <a:rPr lang="fa-IR" sz="2400" dirty="0" smtClean="0">
                <a:solidFill>
                  <a:srgbClr val="002060"/>
                </a:solidFill>
                <a:cs typeface="B Titr" pitchFamily="2" charset="-78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87812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395536" y="548680"/>
            <a:ext cx="8329080" cy="5760640"/>
          </a:xfrm>
          <a:prstGeom prst="flowChartPunchedTap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44434" y="1068130"/>
            <a:ext cx="1502335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4800" dirty="0" smtClean="0">
                <a:cs typeface="+mj-cs"/>
              </a:rPr>
              <a:t>مقدمه</a:t>
            </a:r>
            <a:endParaRPr lang="fa-IR" sz="4800" dirty="0"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997839"/>
            <a:ext cx="7807010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/>
            <a:r>
              <a:rPr lang="fa-IR" sz="2000" dirty="0"/>
              <a:t>اگر در </a:t>
            </a:r>
            <a:r>
              <a:rPr lang="fa-IR" sz="2000" b="1" dirty="0"/>
              <a:t>دوران قاعدگی </a:t>
            </a:r>
            <a:r>
              <a:rPr lang="fa-IR" sz="2000" dirty="0"/>
              <a:t>هستید و قصد ورزش کردن دارید بهتر است کمی صبر کنید تا با خواندن این مقاله بدانید که آیا ورزش کردن در دوران قاعدگی یا عادت ماهیانه مجاز هست یا خیر و اینکه چه نکاتی را باید در هنگام ورزش کردن رعایت کنید.</a:t>
            </a:r>
          </a:p>
          <a:p>
            <a:pPr fontAlgn="base"/>
            <a:r>
              <a:rPr lang="fa-IR" sz="2000" dirty="0"/>
              <a:t>انجام ورزش در دوران </a:t>
            </a:r>
            <a:r>
              <a:rPr lang="fa-IR" sz="2000" b="1" dirty="0"/>
              <a:t>پریودی </a:t>
            </a:r>
            <a:r>
              <a:rPr lang="fa-IR" sz="2000" dirty="0"/>
              <a:t>به حالت بدنی هر فرد بستگی دارد. اگر شما جزو‌ آن دسته از خانم‌هایی هستید که دچار دل‌درد و کمردرد </a:t>
            </a:r>
            <a:r>
              <a:rPr lang="fa-IR" sz="2000" dirty="0" smtClean="0"/>
              <a:t>شدید </a:t>
            </a:r>
            <a:r>
              <a:rPr lang="fa-IR" sz="2000" dirty="0"/>
              <a:t>می‌شوند، می‌توانید ورزش‌های سبکی همچون </a:t>
            </a:r>
            <a:r>
              <a:rPr lang="fa-IR" sz="2000" dirty="0" smtClean="0"/>
              <a:t>پیاده‌روی </a:t>
            </a:r>
            <a:r>
              <a:rPr lang="fa-IR" sz="2000" dirty="0"/>
              <a:t>یا یوگا را انتخاب کنید.</a:t>
            </a:r>
          </a:p>
          <a:p>
            <a:pPr fontAlgn="base"/>
            <a:r>
              <a:rPr lang="fa-IR" sz="2000" dirty="0"/>
              <a:t>اما اگر حال مساعدی دارید، انجام ورزش در زمان پریودی </a:t>
            </a:r>
            <a:endParaRPr lang="fa-IR" sz="2000" dirty="0" smtClean="0"/>
          </a:p>
          <a:p>
            <a:pPr fontAlgn="base"/>
            <a:r>
              <a:rPr lang="fa-IR" sz="2000" dirty="0" smtClean="0"/>
              <a:t>ممنوع </a:t>
            </a:r>
            <a:r>
              <a:rPr lang="fa-IR" sz="2000" dirty="0"/>
              <a:t>نیست.</a:t>
            </a:r>
            <a:br>
              <a:rPr lang="fa-IR" sz="2000" dirty="0"/>
            </a:br>
            <a:r>
              <a:rPr lang="fa-IR" sz="2000" dirty="0"/>
              <a:t>می‌توانید به تمرینات ژیمناستیک بسکتبال، بدن سازی و.. </a:t>
            </a:r>
            <a:endParaRPr lang="fa-IR" sz="2000" dirty="0" smtClean="0"/>
          </a:p>
          <a:p>
            <a:pPr fontAlgn="base"/>
            <a:r>
              <a:rPr lang="fa-IR" sz="2000" dirty="0" smtClean="0"/>
              <a:t>خود </a:t>
            </a:r>
            <a:r>
              <a:rPr lang="fa-IR" sz="2000" dirty="0"/>
              <a:t>ادامه دهید.</a:t>
            </a:r>
          </a:p>
          <a:p>
            <a:endParaRPr lang="fa-IR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03" y="3841016"/>
            <a:ext cx="2886388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80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0">
      <a:majorFont>
        <a:latin typeface="Calibri"/>
        <a:ea typeface=""/>
        <a:cs typeface="B Titr"/>
      </a:majorFont>
      <a:minorFont>
        <a:latin typeface="Calibri"/>
        <a:ea typeface=""/>
        <a:cs typeface="B Nazani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13</Words>
  <Application>Microsoft Office PowerPoint</Application>
  <PresentationFormat>On-screen Show (4:3)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4" baseType="lpstr">
      <vt:lpstr>Calibri</vt:lpstr>
      <vt:lpstr>Candara</vt:lpstr>
      <vt:lpstr>B Nazanin</vt:lpstr>
      <vt:lpstr>B Titr</vt:lpstr>
      <vt:lpstr>Symbol</vt:lpstr>
      <vt:lpstr>Arial</vt:lpstr>
      <vt:lpstr>Tahoma</vt:lpstr>
      <vt:lpstr>Corbel</vt:lpstr>
      <vt:lpstr>Waveform</vt:lpstr>
      <vt:lpstr>2_Office Theme</vt:lpstr>
      <vt:lpstr>Basis</vt:lpstr>
      <vt:lpstr>PowerPoint Presentation</vt:lpstr>
      <vt:lpstr>ورزش در دوران قاعدگی (پریود)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iran06</dc:creator>
  <cp:lastModifiedBy>orkideh</cp:lastModifiedBy>
  <cp:revision>44</cp:revision>
  <dcterms:created xsi:type="dcterms:W3CDTF">2014-12-09T16:10:59Z</dcterms:created>
  <dcterms:modified xsi:type="dcterms:W3CDTF">2023-07-26T14:37:47Z</dcterms:modified>
</cp:coreProperties>
</file>